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10"/>
  </p:notesMasterIdLst>
  <p:handoutMasterIdLst>
    <p:handoutMasterId r:id="rId11"/>
  </p:handoutMasterIdLst>
  <p:sldIdLst>
    <p:sldId id="257" r:id="rId5"/>
    <p:sldId id="272" r:id="rId6"/>
    <p:sldId id="266" r:id="rId7"/>
    <p:sldId id="274" r:id="rId8"/>
    <p:sldId id="273" r:id="rId9"/>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8"/>
  </p:normalViewPr>
  <p:slideViewPr>
    <p:cSldViewPr snapToGrid="0" snapToObjects="1">
      <p:cViewPr varScale="1">
        <p:scale>
          <a:sx n="80" d="100"/>
          <a:sy n="80" d="100"/>
        </p:scale>
        <p:origin x="378" y="78"/>
      </p:cViewPr>
      <p:guideLst/>
    </p:cSldViewPr>
  </p:slideViewPr>
  <p:notesTextViewPr>
    <p:cViewPr>
      <p:scale>
        <a:sx n="1" d="1"/>
        <a:sy n="1" d="1"/>
      </p:scale>
      <p:origin x="0" y="0"/>
    </p:cViewPr>
  </p:notesTextViewPr>
  <p:notesViewPr>
    <p:cSldViewPr snapToGrid="0" snapToObjects="1">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xmlns="" id="{6EAC4801-32C5-4E5A-A3CB-AF852F533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xmlns="" id="{D3D686BD-A7BE-47EA-BD13-2F451A580F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6DFD45-281D-47D1-AE79-47A95ED6FDA9}" type="datetimeFigureOut">
              <a:rPr lang="es-ES" smtClean="0"/>
              <a:t>11/05/2022</a:t>
            </a:fld>
            <a:endParaRPr lang="es-ES"/>
          </a:p>
        </p:txBody>
      </p:sp>
      <p:sp>
        <p:nvSpPr>
          <p:cNvPr id="4" name="Marcador de pie de página 3">
            <a:extLst>
              <a:ext uri="{FF2B5EF4-FFF2-40B4-BE49-F238E27FC236}">
                <a16:creationId xmlns:a16="http://schemas.microsoft.com/office/drawing/2014/main" xmlns="" id="{479DA2F5-9581-4BB0-B903-7D02187EB8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xmlns="" id="{87CA6944-88AA-4A8E-8155-6CE75AB438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46932F-981D-46CF-A857-76FA071053F8}" type="slidenum">
              <a:rPr lang="es-ES" smtClean="0"/>
              <a:t>‹Nº›</a:t>
            </a:fld>
            <a:endParaRPr lang="es-ES"/>
          </a:p>
        </p:txBody>
      </p:sp>
    </p:spTree>
    <p:extLst>
      <p:ext uri="{BB962C8B-B14F-4D97-AF65-F5344CB8AC3E}">
        <p14:creationId xmlns:p14="http://schemas.microsoft.com/office/powerpoint/2010/main" val="22157022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F42C31-BA9A-4743-ABF9-03161CC0510E}" type="datetimeFigureOut">
              <a:rPr lang="es-ES" noProof="0" smtClean="0"/>
              <a:t>11/05/2022</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3F996-8C3B-44E4-9424-CF803268F5E2}" type="slidenum">
              <a:rPr lang="es-ES" noProof="0" smtClean="0"/>
              <a:t>‹Nº›</a:t>
            </a:fld>
            <a:endParaRPr lang="es-ES" noProof="0"/>
          </a:p>
        </p:txBody>
      </p:sp>
    </p:spTree>
    <p:extLst>
      <p:ext uri="{BB962C8B-B14F-4D97-AF65-F5344CB8AC3E}">
        <p14:creationId xmlns:p14="http://schemas.microsoft.com/office/powerpoint/2010/main" val="2892406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F53F996-8C3B-44E4-9424-CF803268F5E2}" type="slidenum">
              <a:rPr lang="es-ES" smtClean="0"/>
              <a:t>1</a:t>
            </a:fld>
            <a:endParaRPr lang="es-ES"/>
          </a:p>
        </p:txBody>
      </p:sp>
    </p:spTree>
    <p:extLst>
      <p:ext uri="{BB962C8B-B14F-4D97-AF65-F5344CB8AC3E}">
        <p14:creationId xmlns:p14="http://schemas.microsoft.com/office/powerpoint/2010/main" val="3769230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F53F996-8C3B-44E4-9424-CF803268F5E2}" type="slidenum">
              <a:rPr lang="es-ES" smtClean="0"/>
              <a:t>2</a:t>
            </a:fld>
            <a:endParaRPr lang="es-ES"/>
          </a:p>
        </p:txBody>
      </p:sp>
    </p:spTree>
    <p:extLst>
      <p:ext uri="{BB962C8B-B14F-4D97-AF65-F5344CB8AC3E}">
        <p14:creationId xmlns:p14="http://schemas.microsoft.com/office/powerpoint/2010/main" val="3381537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F53F996-8C3B-44E4-9424-CF803268F5E2}" type="slidenum">
              <a:rPr lang="es-ES" smtClean="0"/>
              <a:t>3</a:t>
            </a:fld>
            <a:endParaRPr lang="es-ES"/>
          </a:p>
        </p:txBody>
      </p:sp>
    </p:spTree>
    <p:extLst>
      <p:ext uri="{BB962C8B-B14F-4D97-AF65-F5344CB8AC3E}">
        <p14:creationId xmlns:p14="http://schemas.microsoft.com/office/powerpoint/2010/main" val="413718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F53F996-8C3B-44E4-9424-CF803268F5E2}" type="slidenum">
              <a:rPr lang="es-ES" smtClean="0"/>
              <a:t>5</a:t>
            </a:fld>
            <a:endParaRPr lang="es-ES"/>
          </a:p>
        </p:txBody>
      </p:sp>
    </p:spTree>
    <p:extLst>
      <p:ext uri="{BB962C8B-B14F-4D97-AF65-F5344CB8AC3E}">
        <p14:creationId xmlns:p14="http://schemas.microsoft.com/office/powerpoint/2010/main" val="807113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es-ES" noProof="0" smtClean="0"/>
              <a:t>Haga clic para modificar el estilo de título del patrón</a:t>
            </a:r>
            <a:endParaRPr lang="es-ES" noProof="0"/>
          </a:p>
        </p:txBody>
      </p:sp>
      <p:sp>
        <p:nvSpPr>
          <p:cNvPr id="3" name="Subtítulo 2"/>
          <p:cNvSpPr>
            <a:spLocks noGrp="1"/>
          </p:cNvSpPr>
          <p:nvPr>
            <p:ph type="subTitle" idx="1" hasCustomPrompt="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osición de fecha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138B5CC4-80BF-4138-A66D-64AAD5868F5F}" type="datetime1">
              <a:rPr lang="es-ES" noProof="0" smtClean="0"/>
              <a:t>11/05/2022</a:t>
            </a:fld>
            <a:endParaRPr lang="es-ES" noProof="0"/>
          </a:p>
        </p:txBody>
      </p:sp>
      <p:sp>
        <p:nvSpPr>
          <p:cNvPr id="5" name="Marcador de posición de pie de página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es-ES" noProof="0"/>
          </a:p>
        </p:txBody>
      </p:sp>
      <p:sp>
        <p:nvSpPr>
          <p:cNvPr id="6" name="Marcador de posición de número de diapositiva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es-ES" noProof="0" smtClean="0"/>
              <a:pPr rtl="0"/>
              <a:t>‹Nº›</a:t>
            </a:fld>
            <a:endParaRPr lang="es-ES" noProof="0"/>
          </a:p>
        </p:txBody>
      </p:sp>
      <p:grpSp>
        <p:nvGrpSpPr>
          <p:cNvPr id="7" name="Grupo 6"/>
          <p:cNvGrpSpPr/>
          <p:nvPr/>
        </p:nvGrpSpPr>
        <p:grpSpPr>
          <a:xfrm>
            <a:off x="752858" y="744469"/>
            <a:ext cx="10674117" cy="5349671"/>
            <a:chOff x="752858" y="744469"/>
            <a:chExt cx="10674117" cy="5349671"/>
          </a:xfrm>
        </p:grpSpPr>
        <p:sp>
          <p:nvSpPr>
            <p:cNvPr id="11" name="Forma libre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orma libre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a:p>
        </p:txBody>
      </p:sp>
      <p:sp>
        <p:nvSpPr>
          <p:cNvPr id="3" name="Marcador de posición de texto vertical 2"/>
          <p:cNvSpPr>
            <a:spLocks noGrp="1"/>
          </p:cNvSpPr>
          <p:nvPr>
            <p:ph type="body" orient="vert" idx="1" hasCustomPrompt="1"/>
          </p:nvPr>
        </p:nvSpPr>
        <p:spPr>
          <a:xfrm>
            <a:off x="1371600" y="2295525"/>
            <a:ext cx="9601200" cy="3571875"/>
          </a:xfrm>
        </p:spPr>
        <p:txBody>
          <a:bodyPr vert="eaVert" rtlCol="0"/>
          <a:lstStyle>
            <a:lvl1pPr>
              <a:defRPr/>
            </a:lvl1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10"/>
          </p:nvPr>
        </p:nvSpPr>
        <p:spPr/>
        <p:txBody>
          <a:bodyPr rtlCol="0"/>
          <a:lstStyle/>
          <a:p>
            <a:pPr rtl="0"/>
            <a:fld id="{9F34DFFD-9A1C-4BD7-9C8B-D1079610775F}" type="datetime1">
              <a:rPr lang="es-ES" noProof="0" smtClean="0"/>
              <a:t>11/05/2022</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596561" y="624156"/>
            <a:ext cx="1565766" cy="5243244"/>
          </a:xfrm>
        </p:spPr>
        <p:txBody>
          <a:bodyPr vert="eaVert" rtlCol="0"/>
          <a:lstStyle/>
          <a:p>
            <a:pPr rtl="0"/>
            <a:r>
              <a:rPr lang="es-ES" noProof="0" smtClean="0"/>
              <a:t>Haga clic para modificar el estilo de título del patrón</a:t>
            </a:r>
            <a:endParaRPr lang="es-ES" noProof="0"/>
          </a:p>
        </p:txBody>
      </p:sp>
      <p:sp>
        <p:nvSpPr>
          <p:cNvPr id="3" name="Marcador de posición de texto vertical 2"/>
          <p:cNvSpPr>
            <a:spLocks noGrp="1"/>
          </p:cNvSpPr>
          <p:nvPr>
            <p:ph type="body" orient="vert" idx="1" hasCustomPrompt="1"/>
          </p:nvPr>
        </p:nvSpPr>
        <p:spPr>
          <a:xfrm>
            <a:off x="1371600" y="624156"/>
            <a:ext cx="8179641" cy="5243244"/>
          </a:xfrm>
        </p:spPr>
        <p:txBody>
          <a:bodyPr vert="eaVert" rtlCol="0"/>
          <a:lstStyle>
            <a:lvl1pPr>
              <a:defRPr/>
            </a:lvl1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10"/>
          </p:nvPr>
        </p:nvSpPr>
        <p:spPr/>
        <p:txBody>
          <a:bodyPr rtlCol="0"/>
          <a:lstStyle/>
          <a:p>
            <a:pPr rtl="0"/>
            <a:fld id="{C958E6DE-CE72-430F-8918-CF267014E0AA}" type="datetime1">
              <a:rPr lang="es-ES" noProof="0" smtClean="0"/>
              <a:t>11/05/2022</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p:txBody>
          <a:bodyPr rtlCol="0"/>
          <a:lstStyle>
            <a:lvl1pPr>
              <a:defRPr/>
            </a:lvl1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10"/>
          </p:nvPr>
        </p:nvSpPr>
        <p:spPr/>
        <p:txBody>
          <a:bodyPr rtlCol="0"/>
          <a:lstStyle/>
          <a:p>
            <a:pPr rtl="0"/>
            <a:fld id="{4F14B235-29B7-495E-8FE5-DB36812E8492}" type="datetime1">
              <a:rPr lang="es-ES" noProof="0" smtClean="0"/>
              <a:t>11/05/2022</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hasCustomPrompt="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posición de fecha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4C81E955-0C7E-4D30-A54A-76DA91BEFB2D}" type="datetime1">
              <a:rPr lang="es-ES" noProof="0" smtClean="0"/>
              <a:t>11/05/2022</a:t>
            </a:fld>
            <a:endParaRPr lang="es-ES" noProof="0"/>
          </a:p>
        </p:txBody>
      </p:sp>
      <p:sp>
        <p:nvSpPr>
          <p:cNvPr id="5" name="Marcador de posición de pie de página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es-ES" noProof="0"/>
          </a:p>
        </p:txBody>
      </p:sp>
      <p:sp>
        <p:nvSpPr>
          <p:cNvPr id="6" name="Marcador de posición de número de diapositiva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7" name="Forma libre 6" title="Marca de recorte"/>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solidFill>
                  <a:schemeClr val="tx2"/>
                </a:solidFill>
              </a:defRPr>
            </a:lvl1pPr>
          </a:lstStyle>
          <a:p>
            <a:pPr rtl="0"/>
            <a:r>
              <a:rPr lang="es-ES" noProof="0" smtClean="0"/>
              <a:t>Haga clic para modificar el estilo de título del patrón</a:t>
            </a:r>
            <a:endParaRPr lang="es-ES" noProof="0"/>
          </a:p>
        </p:txBody>
      </p:sp>
      <p:sp>
        <p:nvSpPr>
          <p:cNvPr id="3" name="Marcador de posición de contenido 2"/>
          <p:cNvSpPr>
            <a:spLocks noGrp="1"/>
          </p:cNvSpPr>
          <p:nvPr>
            <p:ph sz="half" idx="1" hasCustomPrompt="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contenido 3"/>
          <p:cNvSpPr>
            <a:spLocks noGrp="1"/>
          </p:cNvSpPr>
          <p:nvPr>
            <p:ph sz="half" idx="2" hasCustomPrompt="1"/>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fecha 4"/>
          <p:cNvSpPr>
            <a:spLocks noGrp="1"/>
          </p:cNvSpPr>
          <p:nvPr>
            <p:ph type="dt" sz="half" idx="10"/>
          </p:nvPr>
        </p:nvSpPr>
        <p:spPr/>
        <p:txBody>
          <a:bodyPr rtlCol="0"/>
          <a:lstStyle/>
          <a:p>
            <a:pPr rtl="0"/>
            <a:fld id="{1896DA65-0D50-4938-926B-CB59AD42F82B}" type="datetime1">
              <a:rPr lang="es-ES" noProof="0" smtClean="0"/>
              <a:t>11/05/2022</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hasCustomPrompt="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Editar Estilos de texto del patrón</a:t>
            </a:r>
          </a:p>
        </p:txBody>
      </p:sp>
      <p:sp>
        <p:nvSpPr>
          <p:cNvPr id="4" name="Marcador de posición de contenido 3"/>
          <p:cNvSpPr>
            <a:spLocks noGrp="1"/>
          </p:cNvSpPr>
          <p:nvPr>
            <p:ph sz="half" idx="2" hasCustomPrompt="1"/>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texto 4"/>
          <p:cNvSpPr>
            <a:spLocks noGrp="1"/>
          </p:cNvSpPr>
          <p:nvPr>
            <p:ph type="body" sz="quarter" idx="3" hasCustomPrompt="1"/>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Editar Estilos de texto del patrón</a:t>
            </a:r>
          </a:p>
        </p:txBody>
      </p:sp>
      <p:sp>
        <p:nvSpPr>
          <p:cNvPr id="6" name="Marcador de posición de contenido 5"/>
          <p:cNvSpPr>
            <a:spLocks noGrp="1"/>
          </p:cNvSpPr>
          <p:nvPr>
            <p:ph sz="quarter" idx="4" hasCustomPrompt="1"/>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7" name="Marcador de fecha 6"/>
          <p:cNvSpPr>
            <a:spLocks noGrp="1"/>
          </p:cNvSpPr>
          <p:nvPr>
            <p:ph type="dt" sz="half" idx="10"/>
          </p:nvPr>
        </p:nvSpPr>
        <p:spPr/>
        <p:txBody>
          <a:bodyPr rtlCol="0"/>
          <a:lstStyle/>
          <a:p>
            <a:pPr rtl="0"/>
            <a:fld id="{9EF4134F-C201-4796-B7EA-3FBD1E448D01}" type="datetime1">
              <a:rPr lang="es-ES" noProof="0" smtClean="0"/>
              <a:t>11/05/2022</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a:p>
        </p:txBody>
      </p:sp>
      <p:sp>
        <p:nvSpPr>
          <p:cNvPr id="3" name="Marcador de posición de fecha 2"/>
          <p:cNvSpPr>
            <a:spLocks noGrp="1"/>
          </p:cNvSpPr>
          <p:nvPr>
            <p:ph type="dt" sz="half" idx="10"/>
          </p:nvPr>
        </p:nvSpPr>
        <p:spPr/>
        <p:txBody>
          <a:bodyPr rtlCol="0"/>
          <a:lstStyle/>
          <a:p>
            <a:pPr rtl="0"/>
            <a:fld id="{33FCAE9E-A9FC-4BFD-99F1-36D06EDDF931}" type="datetime1">
              <a:rPr lang="es-ES" noProof="0" smtClean="0"/>
              <a:t>11/05/2022</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DE10081F-EB52-44D0-A22D-7C94CF6BFE29}" type="datetime1">
              <a:rPr lang="es-ES" noProof="0" smtClean="0"/>
              <a:t>11/05/2022</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ángulo 7" title="Forma de fondo"/>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texto 3"/>
          <p:cNvSpPr>
            <a:spLocks noGrp="1"/>
          </p:cNvSpPr>
          <p:nvPr>
            <p:ph type="body" sz="half" idx="2" hasCustomPrompt="1"/>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a:t>Editar Estilos de texto del patrón</a:t>
            </a:r>
          </a:p>
        </p:txBody>
      </p:sp>
      <p:sp>
        <p:nvSpPr>
          <p:cNvPr id="5" name="Marcador de posición de fecha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01454C4F-8D12-4406-9FEA-E4E884D24F96}" type="datetime1">
              <a:rPr lang="es-ES" noProof="0" smtClean="0"/>
              <a:t>11/05/2022</a:t>
            </a:fld>
            <a:endParaRPr lang="es-ES" noProof="0"/>
          </a:p>
        </p:txBody>
      </p:sp>
      <p:sp>
        <p:nvSpPr>
          <p:cNvPr id="6" name="Marcador de posición de pie de página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es-ES" noProof="0"/>
          </a:p>
        </p:txBody>
      </p:sp>
      <p:sp>
        <p:nvSpPr>
          <p:cNvPr id="7" name="Marcador de posición de número de diapositiva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9" name="Rectángulo 8" title="Barra de divisió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title="Forma de fondo"/>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es-ES" noProof="0" smtClean="0"/>
              <a:t>Haga clic para modificar el estilo de título del patrón</a:t>
            </a:r>
            <a:endParaRPr lang="es-ES" noProof="0"/>
          </a:p>
        </p:txBody>
      </p:sp>
      <p:sp>
        <p:nvSpPr>
          <p:cNvPr id="3" name="Marcador de posición de imagen 2"/>
          <p:cNvSpPr>
            <a:spLocks noGrp="1" noChangeAspect="1"/>
          </p:cNvSpPr>
          <p:nvPr>
            <p:ph type="pic" idx="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smtClean="0"/>
              <a:t>Haga clic en el icono para agregar una imagen</a:t>
            </a:r>
            <a:endParaRPr lang="es-ES" noProof="0"/>
          </a:p>
        </p:txBody>
      </p:sp>
      <p:sp>
        <p:nvSpPr>
          <p:cNvPr id="4" name="Marcador de posición de texto 3"/>
          <p:cNvSpPr>
            <a:spLocks noGrp="1"/>
          </p:cNvSpPr>
          <p:nvPr>
            <p:ph type="body" sz="half" idx="2" hasCustomPrompt="1"/>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a:t>Editar Estilos de texto del patrón</a:t>
            </a:r>
          </a:p>
        </p:txBody>
      </p:sp>
      <p:sp>
        <p:nvSpPr>
          <p:cNvPr id="5" name="Marcador de posición de fecha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0A070309-3F48-46E1-94C5-CB432F9DD587}" type="datetime1">
              <a:rPr lang="es-ES" noProof="0" smtClean="0"/>
              <a:t>11/05/2022</a:t>
            </a:fld>
            <a:endParaRPr lang="es-ES" noProof="0"/>
          </a:p>
        </p:txBody>
      </p:sp>
      <p:sp>
        <p:nvSpPr>
          <p:cNvPr id="6" name="Marcador de posición de pie de página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es-ES" noProof="0"/>
          </a:p>
        </p:txBody>
      </p:sp>
      <p:sp>
        <p:nvSpPr>
          <p:cNvPr id="7" name="Marcador de posición de número de diapositiva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9" name="Rectángulo 8" title="Barra de divisió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9BB4A4DD-5443-4816-87AC-06BA466BE74E}" type="datetime1">
              <a:rPr lang="es-ES" noProof="0" smtClean="0"/>
              <a:t>11/05/2022</a:t>
            </a:fld>
            <a:endParaRPr lang="es-ES" noProof="0"/>
          </a:p>
        </p:txBody>
      </p:sp>
      <p:sp>
        <p:nvSpPr>
          <p:cNvPr id="5" name="Marcador de posición de pie de página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es-ES" noProof="0"/>
          </a:p>
        </p:txBody>
      </p:sp>
      <p:sp>
        <p:nvSpPr>
          <p:cNvPr id="6" name="Marcador de posición de número de diapositiva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es-ES" noProof="0" smtClean="0"/>
              <a:pPr rtl="0"/>
              <a:t>‹Nº›</a:t>
            </a:fld>
            <a:endParaRPr lang="es-ES" noProof="0"/>
          </a:p>
        </p:txBody>
      </p:sp>
      <p:sp>
        <p:nvSpPr>
          <p:cNvPr id="9" name="Rectángulo 8" title="Barra lateral"/>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Imagen 24" descr="persona con mochila que mira hacia las montañas">
            <a:extLst>
              <a:ext uri="{FF2B5EF4-FFF2-40B4-BE49-F238E27FC236}">
                <a16:creationId xmlns:a16="http://schemas.microsoft.com/office/drawing/2014/main" xmlns=""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26990"/>
            <a:ext cx="12191999" cy="6859300"/>
          </a:xfrm>
          <a:prstGeom prst="rect">
            <a:avLst/>
          </a:prstGeom>
        </p:spPr>
      </p:pic>
      <p:sp>
        <p:nvSpPr>
          <p:cNvPr id="30" name="Rectángulo 29">
            <a:extLst>
              <a:ext uri="{FF2B5EF4-FFF2-40B4-BE49-F238E27FC236}">
                <a16:creationId xmlns:a16="http://schemas.microsoft.com/office/drawing/2014/main" xmlns=""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2" name="Forma libre 6">
            <a:extLst>
              <a:ext uri="{FF2B5EF4-FFF2-40B4-BE49-F238E27FC236}">
                <a16:creationId xmlns:a16="http://schemas.microsoft.com/office/drawing/2014/main" xmlns=""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orma libre 6">
            <a:extLst>
              <a:ext uri="{FF2B5EF4-FFF2-40B4-BE49-F238E27FC236}">
                <a16:creationId xmlns:a16="http://schemas.microsoft.com/office/drawing/2014/main" xmlns=""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ítulo 1">
            <a:extLst>
              <a:ext uri="{FF2B5EF4-FFF2-40B4-BE49-F238E27FC236}">
                <a16:creationId xmlns:a16="http://schemas.microsoft.com/office/drawing/2014/main" xmlns="" id="{A5C93519-6B29-1346-9FCB-0835B80531A4}"/>
              </a:ext>
            </a:extLst>
          </p:cNvPr>
          <p:cNvSpPr>
            <a:spLocks noGrp="1"/>
          </p:cNvSpPr>
          <p:nvPr>
            <p:ph type="ctrTitle"/>
          </p:nvPr>
        </p:nvSpPr>
        <p:spPr>
          <a:xfrm>
            <a:off x="1915128" y="1182414"/>
            <a:ext cx="8361229" cy="2704266"/>
          </a:xfrm>
        </p:spPr>
        <p:txBody>
          <a:bodyPr rtlCol="0">
            <a:normAutofit fontScale="90000"/>
          </a:bodyPr>
          <a:lstStyle/>
          <a:p>
            <a:pPr rtl="0"/>
            <a:r>
              <a:rPr lang="es-ES" dirty="0" smtClean="0">
                <a:solidFill>
                  <a:schemeClr val="bg2"/>
                </a:solidFill>
              </a:rPr>
              <a:t>METODO</a:t>
            </a:r>
            <a:br>
              <a:rPr lang="es-ES" dirty="0" smtClean="0">
                <a:solidFill>
                  <a:schemeClr val="bg2"/>
                </a:solidFill>
              </a:rPr>
            </a:br>
            <a:r>
              <a:rPr lang="es-ES" dirty="0" smtClean="0">
                <a:solidFill>
                  <a:schemeClr val="bg2"/>
                </a:solidFill>
              </a:rPr>
              <a:t> DE</a:t>
            </a:r>
            <a:br>
              <a:rPr lang="es-ES" dirty="0" smtClean="0">
                <a:solidFill>
                  <a:schemeClr val="bg2"/>
                </a:solidFill>
              </a:rPr>
            </a:br>
            <a:r>
              <a:rPr lang="es-ES" dirty="0" smtClean="0">
                <a:solidFill>
                  <a:schemeClr val="bg2"/>
                </a:solidFill>
              </a:rPr>
              <a:t>SHELL</a:t>
            </a:r>
            <a:endParaRPr lang="es-ES" dirty="0">
              <a:solidFill>
                <a:schemeClr val="bg2"/>
              </a:solidFill>
            </a:endParaRPr>
          </a:p>
        </p:txBody>
      </p:sp>
      <p:sp>
        <p:nvSpPr>
          <p:cNvPr id="4" name="Subtítulo 3">
            <a:extLst>
              <a:ext uri="{FF2B5EF4-FFF2-40B4-BE49-F238E27FC236}">
                <a16:creationId xmlns:a16="http://schemas.microsoft.com/office/drawing/2014/main" xmlns="" id="{6E661E49-0788-40C2-A5B6-638ADED71159}"/>
              </a:ext>
            </a:extLst>
          </p:cNvPr>
          <p:cNvSpPr>
            <a:spLocks noGrp="1"/>
          </p:cNvSpPr>
          <p:nvPr>
            <p:ph type="subTitle" idx="1"/>
          </p:nvPr>
        </p:nvSpPr>
        <p:spPr>
          <a:xfrm>
            <a:off x="2679906" y="3956279"/>
            <a:ext cx="6831673" cy="1086237"/>
          </a:xfrm>
        </p:spPr>
        <p:txBody>
          <a:bodyPr rtlCol="0">
            <a:normAutofit/>
          </a:bodyPr>
          <a:lstStyle/>
          <a:p>
            <a:pPr algn="l" rtl="0"/>
            <a:r>
              <a:rPr lang="es-ES" dirty="0" smtClean="0">
                <a:solidFill>
                  <a:schemeClr val="bg2"/>
                </a:solidFill>
                <a:latin typeface="Agency FB" panose="020B0503020202020204" pitchFamily="34" charset="0"/>
              </a:rPr>
              <a:t>ESTUDIANTE  : MYCHAEL PORCO  LEZANO</a:t>
            </a:r>
          </a:p>
          <a:p>
            <a:pPr algn="l" rtl="0"/>
            <a:r>
              <a:rPr lang="es-ES" dirty="0" smtClean="0">
                <a:solidFill>
                  <a:schemeClr val="bg2"/>
                </a:solidFill>
                <a:latin typeface="Agency FB" panose="020B0503020202020204" pitchFamily="34" charset="0"/>
              </a:rPr>
              <a:t>CODIGO          : C0184-2</a:t>
            </a:r>
            <a:endParaRPr lang="es-ES" dirty="0">
              <a:solidFill>
                <a:schemeClr val="bg2"/>
              </a:solidFill>
              <a:latin typeface="Agency FB" panose="020B0503020202020204" pitchFamily="34" charset="0"/>
            </a:endParaRPr>
          </a:p>
          <a:p>
            <a:pPr rtl="0"/>
            <a:endParaRPr lang="es-E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ángulo 17">
            <a:extLst>
              <a:ext uri="{FF2B5EF4-FFF2-40B4-BE49-F238E27FC236}">
                <a16:creationId xmlns:a16="http://schemas.microsoft.com/office/drawing/2014/main" xmlns="" id="{59DB74EB-2A7D-443D-B969-8BF48F993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xmlns="" id="{23F6D5E8-15CF-4755-910B-1B5A1E777357}"/>
              </a:ext>
            </a:extLst>
          </p:cNvPr>
          <p:cNvSpPr>
            <a:spLocks noGrp="1"/>
          </p:cNvSpPr>
          <p:nvPr>
            <p:ph type="title"/>
          </p:nvPr>
        </p:nvSpPr>
        <p:spPr>
          <a:xfrm>
            <a:off x="5450306" y="639704"/>
            <a:ext cx="6101614" cy="2693043"/>
          </a:xfrm>
        </p:spPr>
        <p:txBody>
          <a:bodyPr rtlCol="0" anchor="ctr">
            <a:normAutofit/>
          </a:bodyPr>
          <a:lstStyle/>
          <a:p>
            <a:pPr rtl="0"/>
            <a:r>
              <a:rPr lang="es-ES" dirty="0" smtClean="0"/>
              <a:t>METODO DE </a:t>
            </a:r>
            <a:br>
              <a:rPr lang="es-ES" dirty="0" smtClean="0"/>
            </a:br>
            <a:r>
              <a:rPr lang="es-ES" dirty="0" smtClean="0"/>
              <a:t>SHELL</a:t>
            </a:r>
            <a:br>
              <a:rPr lang="es-ES" dirty="0" smtClean="0"/>
            </a:br>
            <a:r>
              <a:rPr lang="es-ES" dirty="0" smtClean="0"/>
              <a:t>POR ORDENAMIENTO</a:t>
            </a:r>
            <a:endParaRPr lang="es-ES" dirty="0"/>
          </a:p>
        </p:txBody>
      </p:sp>
      <p:sp>
        <p:nvSpPr>
          <p:cNvPr id="20" name="Rectángulo 19">
            <a:extLst>
              <a:ext uri="{FF2B5EF4-FFF2-40B4-BE49-F238E27FC236}">
                <a16:creationId xmlns:a16="http://schemas.microsoft.com/office/drawing/2014/main" xmlns="" id="{19036E77-5F7B-494E-A117-FEA947B357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Marcador de contenido 3"/>
          <p:cNvPicPr>
            <a:picLocks noGrp="1" noChangeAspect="1"/>
          </p:cNvPicPr>
          <p:nvPr>
            <p:ph idx="1"/>
          </p:nvPr>
        </p:nvPicPr>
        <p:blipFill>
          <a:blip r:embed="rId3"/>
          <a:stretch>
            <a:fillRect/>
          </a:stretch>
        </p:blipFill>
        <p:spPr>
          <a:xfrm>
            <a:off x="256796" y="216504"/>
            <a:ext cx="4996994" cy="3116244"/>
          </a:xfrm>
          <a:prstGeom prst="rect">
            <a:avLst/>
          </a:prstGeom>
        </p:spPr>
      </p:pic>
      <p:pic>
        <p:nvPicPr>
          <p:cNvPr id="5" name="Imagen 4"/>
          <p:cNvPicPr>
            <a:picLocks noChangeAspect="1"/>
          </p:cNvPicPr>
          <p:nvPr/>
        </p:nvPicPr>
        <p:blipFill>
          <a:blip r:embed="rId4"/>
          <a:stretch>
            <a:fillRect/>
          </a:stretch>
        </p:blipFill>
        <p:spPr>
          <a:xfrm>
            <a:off x="5739064" y="3332747"/>
            <a:ext cx="6256420" cy="3316511"/>
          </a:xfrm>
          <a:prstGeom prst="rect">
            <a:avLst/>
          </a:prstGeom>
        </p:spPr>
      </p:pic>
      <p:pic>
        <p:nvPicPr>
          <p:cNvPr id="6" name="Imagen 5"/>
          <p:cNvPicPr>
            <a:picLocks noChangeAspect="1"/>
          </p:cNvPicPr>
          <p:nvPr/>
        </p:nvPicPr>
        <p:blipFill>
          <a:blip r:embed="rId5"/>
          <a:stretch>
            <a:fillRect/>
          </a:stretch>
        </p:blipFill>
        <p:spPr>
          <a:xfrm>
            <a:off x="256797" y="3393737"/>
            <a:ext cx="5482268" cy="3271757"/>
          </a:xfrm>
          <a:prstGeom prst="rect">
            <a:avLst/>
          </a:prstGeom>
          <a:effectLst>
            <a:softEdge rad="127000"/>
          </a:effectLst>
        </p:spPr>
      </p:pic>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Imagen 5" descr="Hombre mirando montañas nevadas">
            <a:extLst>
              <a:ext uri="{FF2B5EF4-FFF2-40B4-BE49-F238E27FC236}">
                <a16:creationId xmlns:a16="http://schemas.microsoft.com/office/drawing/2014/main" xmlns=""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99773" y="10"/>
            <a:ext cx="7592227" cy="6857614"/>
          </a:xfrm>
          <a:prstGeom prst="rect">
            <a:avLst/>
          </a:prstGeom>
        </p:spPr>
      </p:pic>
      <p:sp>
        <p:nvSpPr>
          <p:cNvPr id="13" name="Rectángulo 12">
            <a:extLst>
              <a:ext uri="{FF2B5EF4-FFF2-40B4-BE49-F238E27FC236}">
                <a16:creationId xmlns:a16="http://schemas.microsoft.com/office/drawing/2014/main" xmlns="" id="{6D043292-708B-4F69-AE72-8FB56C6E8E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alpha val="68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Rectángulo 16">
            <a:extLst>
              <a:ext uri="{FF2B5EF4-FFF2-40B4-BE49-F238E27FC236}">
                <a16:creationId xmlns:a16="http://schemas.microsoft.com/office/drawing/2014/main" xmlns="" id="{72C017B3-7B7A-4C5A-A3E9-09EC1428BC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Imagen 9"/>
          <p:cNvPicPr>
            <a:picLocks noChangeAspect="1"/>
          </p:cNvPicPr>
          <p:nvPr/>
        </p:nvPicPr>
        <p:blipFill rotWithShape="1">
          <a:blip r:embed="rId4"/>
          <a:srcRect l="12601" r="38742"/>
          <a:stretch/>
        </p:blipFill>
        <p:spPr>
          <a:xfrm>
            <a:off x="0" y="-376"/>
            <a:ext cx="4373545" cy="6857248"/>
          </a:xfrm>
          <a:prstGeom prst="rect">
            <a:avLst/>
          </a:prstGeom>
          <a:effectLst>
            <a:softEdge rad="127000"/>
          </a:effectLst>
        </p:spPr>
      </p:pic>
      <p:sp>
        <p:nvSpPr>
          <p:cNvPr id="24" name="CuadroTexto 23"/>
          <p:cNvSpPr txBox="1"/>
          <p:nvPr/>
        </p:nvSpPr>
        <p:spPr>
          <a:xfrm>
            <a:off x="4942823" y="830179"/>
            <a:ext cx="6906126" cy="5878532"/>
          </a:xfrm>
          <a:prstGeom prst="rect">
            <a:avLst/>
          </a:prstGeom>
          <a:noFill/>
        </p:spPr>
        <p:txBody>
          <a:bodyPr wrap="square" rtlCol="0">
            <a:spAutoFit/>
          </a:bodyPr>
          <a:lstStyle/>
          <a:p>
            <a:pPr marL="171450" indent="-171450" algn="just">
              <a:buFont typeface="Arial" panose="020B0604020202020204" pitchFamily="34" charset="0"/>
              <a:buChar char="•"/>
            </a:pPr>
            <a:r>
              <a:rPr lang="es-MX" sz="1400" dirty="0">
                <a:latin typeface="Helvetica Neue"/>
              </a:rPr>
              <a:t>El método de ordenamiento Shell consiste en dividir el arreglo (o la lista de elementos) en intervalos (o bloques) de varios elementos para organizarlos después por medio del ordenamiento de inserción directa. El proceso se repite, pero con intervalos cada vez más pequeños, de tal manera que al final, el ordenamiento se haga en un intervalo de una sola posición, similar al ordenamiento por inserción directa, la diferencia entre ambos es qué, al final, en el método SHELL </a:t>
            </a:r>
            <a:r>
              <a:rPr lang="es-MX" sz="1400" b="1" dirty="0">
                <a:latin typeface="Helvetica Neue"/>
              </a:rPr>
              <a:t>(Su nombre proviene de su creador, Donald Shell, y no tiene que ver en la forma como funciona el algoritmo.) </a:t>
            </a:r>
            <a:r>
              <a:rPr lang="es-MX" sz="1400" dirty="0">
                <a:latin typeface="Helvetica Neue"/>
              </a:rPr>
              <a:t>los elementos ya están casi ordenados</a:t>
            </a:r>
            <a:r>
              <a:rPr lang="es-MX" sz="1400" dirty="0" smtClean="0">
                <a:latin typeface="Helvetica Neue"/>
              </a:rPr>
              <a:t>.</a:t>
            </a:r>
          </a:p>
          <a:p>
            <a:pPr marL="171450" indent="-171450" algn="just">
              <a:buFont typeface="Arial" panose="020B0604020202020204" pitchFamily="34" charset="0"/>
              <a:buChar char="•"/>
            </a:pPr>
            <a:endParaRPr lang="es-MX" sz="1400" dirty="0">
              <a:latin typeface="Helvetica Neue"/>
            </a:endParaRPr>
          </a:p>
          <a:p>
            <a:pPr marL="171450" indent="-171450" algn="just">
              <a:buFont typeface="Arial" panose="020B0604020202020204" pitchFamily="34" charset="0"/>
              <a:buChar char="•"/>
            </a:pPr>
            <a:r>
              <a:rPr lang="es-MX" sz="1400" dirty="0">
                <a:latin typeface="Helvetica Neue"/>
              </a:rPr>
              <a:t>Cualquier algoritmo de ordenación que intercambia elementos adyacentes (como los algoritmos burbuja, selección o inserción) tiene un tiempo promedio de ejecución de orden cuadrático (n</a:t>
            </a:r>
            <a:r>
              <a:rPr lang="es-MX" sz="1400" baseline="30000" dirty="0">
                <a:latin typeface="Helvetica Neue"/>
              </a:rPr>
              <a:t>2</a:t>
            </a:r>
            <a:r>
              <a:rPr lang="es-MX" sz="1400" dirty="0">
                <a:latin typeface="Helvetica Neue"/>
              </a:rPr>
              <a:t>). El método Shell mejora este tiempo comparando cada elemento con el que está a un cierto número de posiciones llamado salto, en lugar de compararlo con el </a:t>
            </a:r>
            <a:r>
              <a:rPr lang="es-MX" sz="1400" dirty="0" err="1">
                <a:latin typeface="Helvetica Neue"/>
              </a:rPr>
              <a:t>el</a:t>
            </a:r>
            <a:r>
              <a:rPr lang="es-MX" sz="1400" dirty="0">
                <a:latin typeface="Helvetica Neue"/>
              </a:rPr>
              <a:t> que está justo a su lado. Este salto es constante, y su valor inicial es N/2 (siendo N el número de elementos, y siendo división entera</a:t>
            </a:r>
            <a:r>
              <a:rPr lang="es-MX" sz="1400" dirty="0" smtClean="0">
                <a:latin typeface="Helvetica Neue"/>
              </a:rPr>
              <a:t>).</a:t>
            </a:r>
          </a:p>
          <a:p>
            <a:pPr marL="171450" indent="-171450" algn="just">
              <a:buFont typeface="Arial" panose="020B0604020202020204" pitchFamily="34" charset="0"/>
              <a:buChar char="•"/>
            </a:pPr>
            <a:endParaRPr lang="es-MX" sz="1400" dirty="0">
              <a:latin typeface="Helvetica Neue"/>
            </a:endParaRPr>
          </a:p>
          <a:p>
            <a:pPr marL="171450" indent="-171450" algn="just">
              <a:buFont typeface="Arial" panose="020B0604020202020204" pitchFamily="34" charset="0"/>
              <a:buChar char="•"/>
            </a:pPr>
            <a:endParaRPr lang="es-MX" sz="1400" dirty="0" smtClean="0">
              <a:latin typeface="Helvetica Neue"/>
            </a:endParaRPr>
          </a:p>
          <a:p>
            <a:pPr marL="171450" indent="-171450" algn="just">
              <a:buFont typeface="Arial" panose="020B0604020202020204" pitchFamily="34" charset="0"/>
              <a:buChar char="•"/>
            </a:pPr>
            <a:endParaRPr lang="es-MX" sz="1400" dirty="0">
              <a:latin typeface="Helvetica Neue"/>
            </a:endParaRPr>
          </a:p>
          <a:p>
            <a:pPr marL="171450" indent="-171450" algn="just">
              <a:buFont typeface="Arial" panose="020B0604020202020204" pitchFamily="34" charset="0"/>
              <a:buChar char="•"/>
            </a:pPr>
            <a:r>
              <a:rPr lang="es-MX" sz="1400" dirty="0">
                <a:latin typeface="Helvetica Neue"/>
              </a:rPr>
              <a:t>Se van dando pasadas con el mismo salto hasta que en una pasada no se intercambie ningún elemento de sitio. Entonces el salto se reduce a la mitad, y se vuelven a dar pasadas hasta que no se intercambie ningún elemento, y así sucesivamente hasta que el salto vale 1</a:t>
            </a:r>
            <a:r>
              <a:rPr lang="es-MX" sz="1400" dirty="0" smtClean="0">
                <a:latin typeface="Helvetica Neue"/>
              </a:rPr>
              <a:t>.</a:t>
            </a:r>
            <a:endParaRPr lang="es-MX" sz="1400" dirty="0">
              <a:latin typeface="Helvetica Neue"/>
            </a:endParaRPr>
          </a:p>
          <a:p>
            <a:pPr marL="171450" indent="-171450" algn="just">
              <a:buFont typeface="Arial" panose="020B0604020202020204" pitchFamily="34" charset="0"/>
              <a:buChar char="•"/>
            </a:pPr>
            <a:endParaRPr lang="es-MX" sz="1100" dirty="0">
              <a:solidFill>
                <a:srgbClr val="000000"/>
              </a:solidFill>
              <a:latin typeface="Helvetica Neue"/>
            </a:endParaRPr>
          </a:p>
          <a:p>
            <a:pPr marL="171450" indent="-171450" algn="just">
              <a:buFont typeface="Arial" panose="020B0604020202020204" pitchFamily="34" charset="0"/>
              <a:buChar char="•"/>
            </a:pPr>
            <a:endParaRPr lang="es-MX" sz="1100" dirty="0">
              <a:latin typeface="Helvetica Neue"/>
            </a:endParaRPr>
          </a:p>
          <a:p>
            <a:pPr marL="186262" indent="0" algn="just">
              <a:buNone/>
            </a:pPr>
            <a:endParaRPr lang="es-MX" dirty="0">
              <a:latin typeface="Helvetica Neue"/>
            </a:endParaRPr>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88582" y="1006892"/>
            <a:ext cx="4543425" cy="4314825"/>
          </a:xfrm>
          <a:prstGeom prst="rect">
            <a:avLst/>
          </a:prstGeom>
        </p:spPr>
      </p:pic>
      <p:pic>
        <p:nvPicPr>
          <p:cNvPr id="5" name="Imagen 4"/>
          <p:cNvPicPr>
            <a:picLocks noChangeAspect="1"/>
          </p:cNvPicPr>
          <p:nvPr/>
        </p:nvPicPr>
        <p:blipFill>
          <a:blip r:embed="rId3"/>
          <a:stretch>
            <a:fillRect/>
          </a:stretch>
        </p:blipFill>
        <p:spPr>
          <a:xfrm>
            <a:off x="6488027" y="904374"/>
            <a:ext cx="3774909" cy="5635780"/>
          </a:xfrm>
          <a:prstGeom prst="rect">
            <a:avLst/>
          </a:prstGeom>
        </p:spPr>
      </p:pic>
    </p:spTree>
    <p:extLst>
      <p:ext uri="{BB962C8B-B14F-4D97-AF65-F5344CB8AC3E}">
        <p14:creationId xmlns:p14="http://schemas.microsoft.com/office/powerpoint/2010/main" val="886832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Imagen 5" descr="Mujer con maleta que avanza por un camino">
            <a:extLst>
              <a:ext uri="{FF2B5EF4-FFF2-40B4-BE49-F238E27FC236}">
                <a16:creationId xmlns:a16="http://schemas.microsoft.com/office/drawing/2014/main" xmlns=""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ángulo 10">
            <a:extLst>
              <a:ext uri="{FF2B5EF4-FFF2-40B4-BE49-F238E27FC236}">
                <a16:creationId xmlns:a16="http://schemas.microsoft.com/office/drawing/2014/main" xmlns=""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3" name="Forma libre 6">
            <a:extLst>
              <a:ext uri="{FF2B5EF4-FFF2-40B4-BE49-F238E27FC236}">
                <a16:creationId xmlns:a16="http://schemas.microsoft.com/office/drawing/2014/main" xmlns=""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orma libre 6">
            <a:extLst>
              <a:ext uri="{FF2B5EF4-FFF2-40B4-BE49-F238E27FC236}">
                <a16:creationId xmlns:a16="http://schemas.microsoft.com/office/drawing/2014/main" xmlns=""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ítulo 1">
            <a:extLst>
              <a:ext uri="{FF2B5EF4-FFF2-40B4-BE49-F238E27FC236}">
                <a16:creationId xmlns:a16="http://schemas.microsoft.com/office/drawing/2014/main" xmlns="" id="{A5C93519-6B29-1346-9FCB-0835B80531A4}"/>
              </a:ext>
            </a:extLst>
          </p:cNvPr>
          <p:cNvSpPr>
            <a:spLocks noGrp="1"/>
          </p:cNvSpPr>
          <p:nvPr>
            <p:ph type="ctrTitle"/>
          </p:nvPr>
        </p:nvSpPr>
        <p:spPr>
          <a:xfrm>
            <a:off x="1915128" y="1788454"/>
            <a:ext cx="8361229" cy="2098226"/>
          </a:xfrm>
        </p:spPr>
        <p:txBody>
          <a:bodyPr rtlCol="0">
            <a:normAutofit/>
          </a:bodyPr>
          <a:lstStyle/>
          <a:p>
            <a:pPr rtl="0"/>
            <a:r>
              <a:rPr lang="es-ES">
                <a:solidFill>
                  <a:schemeClr val="bg2"/>
                </a:solidFill>
              </a:rPr>
              <a:t>Gracias</a:t>
            </a:r>
          </a:p>
        </p:txBody>
      </p:sp>
    </p:spTree>
    <p:extLst>
      <p:ext uri="{BB962C8B-B14F-4D97-AF65-F5344CB8AC3E}">
        <p14:creationId xmlns:p14="http://schemas.microsoft.com/office/powerpoint/2010/main" val="179912091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4082C27-02EB-4B4A-A84F-7021AA79D4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6757D5-6F93-45B0-82A2-39BC87D70F3C}">
  <ds:schemaRefs>
    <ds:schemaRef ds:uri="http://schemas.microsoft.com/sharepoint/v3/contenttype/forms"/>
  </ds:schemaRefs>
</ds:datastoreItem>
</file>

<file path=customXml/itemProps3.xml><?xml version="1.0" encoding="utf-8"?>
<ds:datastoreItem xmlns:ds="http://schemas.openxmlformats.org/officeDocument/2006/customXml" ds:itemID="{2E155078-021E-49AB-8F30-C53CA1A5999D}">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Diseño de viaje</Template>
  <TotalTime>0</TotalTime>
  <Words>105</Words>
  <Application>Microsoft Office PowerPoint</Application>
  <PresentationFormat>Panorámica</PresentationFormat>
  <Paragraphs>17</Paragraphs>
  <Slides>5</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vt:i4>
      </vt:variant>
    </vt:vector>
  </HeadingPairs>
  <TitlesOfParts>
    <vt:vector size="11" baseType="lpstr">
      <vt:lpstr>Agency FB</vt:lpstr>
      <vt:lpstr>Arial</vt:lpstr>
      <vt:lpstr>Calibri</vt:lpstr>
      <vt:lpstr>Franklin Gothic Book</vt:lpstr>
      <vt:lpstr>Helvetica Neue</vt:lpstr>
      <vt:lpstr>Recorte</vt:lpstr>
      <vt:lpstr>METODO  DE SHELL</vt:lpstr>
      <vt:lpstr>METODO DE  SHELL POR ORDENAMIENTO</vt:lpstr>
      <vt:lpstr>Presentación de PowerPoint</vt:lpstr>
      <vt:lpstr>Presentación de PowerPoint</vt:lpstr>
      <vt:lpstr>Gracias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2022-05-12T00:39:31Z</dcterms:created>
  <dcterms:modified xsi:type="dcterms:W3CDTF">2022-05-12T11:48:58Z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